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</p:sldIdLst>
  <p:sldSz cx="4572000" cy="64008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sskopis" charset="1" panose="02000503000000000000"/>
      <p:regular r:id="rId10"/>
    </p:embeddedFont>
    <p:embeddedFont>
      <p:font typeface="Russkopis Bold" charset="1" panose="02000503000000000000"/>
      <p:regular r:id="rId11"/>
    </p:embeddedFont>
    <p:embeddedFont>
      <p:font typeface="Le Jour Script" charset="1" panose="02000500000000000000"/>
      <p:regular r:id="rId12"/>
    </p:embeddedFont>
    <p:embeddedFont>
      <p:font typeface="Sloop Script Pro" charset="1" panose="00000000000000090000"/>
      <p:regular r:id="rId13"/>
    </p:embeddedFont>
    <p:embeddedFont>
      <p:font typeface="Cormorant SC" charset="1" panose="00000500000000000000"/>
      <p:regular r:id="rId14"/>
    </p:embeddedFont>
    <p:embeddedFont>
      <p:font typeface="Cormorant SC Bold" charset="1" panose="00000800000000000000"/>
      <p:regular r:id="rId15"/>
    </p:embeddedFont>
    <p:embeddedFont>
      <p:font typeface="Cormorant SC Light" charset="1" panose="00000400000000000000"/>
      <p:regular r:id="rId16"/>
    </p:embeddedFont>
    <p:embeddedFont>
      <p:font typeface="Cormorant SC Medium" charset="1" panose="00000600000000000000"/>
      <p:regular r:id="rId17"/>
    </p:embeddedFont>
    <p:embeddedFont>
      <p:font typeface="Cormorant SC Semi-Bold" charset="1" panose="00000700000000000000"/>
      <p:regular r:id="rId18"/>
    </p:embeddedFont>
    <p:embeddedFont>
      <p:font typeface="Cormorant Garamond" charset="1" panose="00000500000000000000"/>
      <p:regular r:id="rId19"/>
    </p:embeddedFont>
    <p:embeddedFont>
      <p:font typeface="Cormorant Garamond Bold" charset="1" panose="00000800000000000000"/>
      <p:regular r:id="rId20"/>
    </p:embeddedFont>
    <p:embeddedFont>
      <p:font typeface="Cormorant Garamond Italics" charset="1" panose="00000500000000000000"/>
      <p:regular r:id="rId21"/>
    </p:embeddedFont>
    <p:embeddedFont>
      <p:font typeface="Cormorant Garamond Bold Italics" charset="1" panose="00000800000000000000"/>
      <p:regular r:id="rId22"/>
    </p:embeddedFont>
    <p:embeddedFont>
      <p:font typeface="Cormorant Garamond Light" charset="1" panose="00000400000000000000"/>
      <p:regular r:id="rId23"/>
    </p:embeddedFont>
    <p:embeddedFont>
      <p:font typeface="Cormorant Garamond Light Italics" charset="1" panose="00000400000000000000"/>
      <p:regular r:id="rId24"/>
    </p:embeddedFont>
    <p:embeddedFont>
      <p:font typeface="Cormorant Garamond Medium" charset="1" panose="00000600000000000000"/>
      <p:regular r:id="rId25"/>
    </p:embeddedFont>
    <p:embeddedFont>
      <p:font typeface="Cormorant Garamond Medium Italics" charset="1" panose="00000600000000000000"/>
      <p:regular r:id="rId26"/>
    </p:embeddedFont>
    <p:embeddedFont>
      <p:font typeface="Cormorant Garamond Semi-Bold" charset="1" panose="00000700000000000000"/>
      <p:regular r:id="rId27"/>
    </p:embeddedFont>
    <p:embeddedFont>
      <p:font typeface="Cormorant Garamond Semi-Bold Italics" charset="1" panose="00000700000000000000"/>
      <p:regular r:id="rId28"/>
    </p:embeddedFont>
    <p:embeddedFont>
      <p:font typeface="Manison" charset="1" panose="00000000000000000000"/>
      <p:regular r:id="rId29"/>
    </p:embeddedFont>
    <p:embeddedFont>
      <p:font typeface="Manison Bold" charset="1" panose="00000000000000000000"/>
      <p:regular r:id="rId30"/>
    </p:embeddedFont>
    <p:embeddedFont>
      <p:font typeface="Manison Italics" charset="1" panose="00000000000000000000"/>
      <p:regular r:id="rId31"/>
    </p:embeddedFont>
    <p:embeddedFont>
      <p:font typeface="Manison Bold Italics" charset="1" panose="00000000000000000000"/>
      <p:regular r:id="rId32"/>
    </p:embeddedFont>
    <p:embeddedFont>
      <p:font typeface="Manison Thin" charset="1" panose="00000000000000000000"/>
      <p:regular r:id="rId33"/>
    </p:embeddedFont>
    <p:embeddedFont>
      <p:font typeface="Manison Thin Italics" charset="1" panose="00000000000000000000"/>
      <p:regular r:id="rId34"/>
    </p:embeddedFont>
    <p:embeddedFont>
      <p:font typeface="Manison Light" charset="1" panose="00000000000000000000"/>
      <p:regular r:id="rId35"/>
    </p:embeddedFont>
    <p:embeddedFont>
      <p:font typeface="Manison Light Italics" charset="1" panose="00000000000000000000"/>
      <p:regular r:id="rId36"/>
    </p:embeddedFont>
    <p:embeddedFont>
      <p:font typeface="Manison Medium" charset="1" panose="00000000000000000000"/>
      <p:regular r:id="rId37"/>
    </p:embeddedFont>
    <p:embeddedFont>
      <p:font typeface="Manison Medium Italics" charset="1" panose="00000000000000000000"/>
      <p:regular r:id="rId38"/>
    </p:embeddedFont>
    <p:embeddedFont>
      <p:font typeface="Manison Semi-Bold" charset="1" panose="00000000000000000000"/>
      <p:regular r:id="rId39"/>
    </p:embeddedFont>
    <p:embeddedFont>
      <p:font typeface="Manison Semi-Bold Italics" charset="1" panose="00000000000000000000"/>
      <p:regular r:id="rId40"/>
    </p:embeddedFont>
    <p:embeddedFont>
      <p:font typeface="Manison Ultra-Bold" charset="1" panose="00000000000000000000"/>
      <p:regular r:id="rId41"/>
    </p:embeddedFont>
    <p:embeddedFont>
      <p:font typeface="Manison Ultra-Bold Italics" charset="1" panose="00000000000000000000"/>
      <p:regular r:id="rId42"/>
    </p:embeddedFont>
    <p:embeddedFont>
      <p:font typeface="Manison Heavy" charset="1" panose="00000000000000000000"/>
      <p:regular r:id="rId43"/>
    </p:embeddedFont>
    <p:embeddedFont>
      <p:font typeface="Manison Heavy Italics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4572000" cy="6400800"/>
          </a:xfrm>
          <a:custGeom>
            <a:avLst/>
            <a:gdLst/>
            <a:ahLst/>
            <a:cxnLst/>
            <a:rect r="r" b="b" t="t" l="l"/>
            <a:pathLst>
              <a:path h="6400800" w="4572000">
                <a:moveTo>
                  <a:pt x="4572000" y="0"/>
                </a:moveTo>
                <a:lnTo>
                  <a:pt x="0" y="0"/>
                </a:lnTo>
                <a:lnTo>
                  <a:pt x="0" y="6400800"/>
                </a:lnTo>
                <a:lnTo>
                  <a:pt x="4572000" y="6400800"/>
                </a:lnTo>
                <a:lnTo>
                  <a:pt x="457200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2499" t="-9235" r="-87138" b="-316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455" y="232736"/>
            <a:ext cx="4659232" cy="5935328"/>
          </a:xfrm>
          <a:custGeom>
            <a:avLst/>
            <a:gdLst/>
            <a:ahLst/>
            <a:cxnLst/>
            <a:rect r="r" b="b" t="t" l="l"/>
            <a:pathLst>
              <a:path h="5935328" w="4659232">
                <a:moveTo>
                  <a:pt x="0" y="0"/>
                </a:moveTo>
                <a:lnTo>
                  <a:pt x="4659232" y="0"/>
                </a:lnTo>
                <a:lnTo>
                  <a:pt x="4659232" y="5935328"/>
                </a:lnTo>
                <a:lnTo>
                  <a:pt x="0" y="593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92957">
            <a:off x="3259835" y="4273198"/>
            <a:ext cx="1709930" cy="1771949"/>
          </a:xfrm>
          <a:custGeom>
            <a:avLst/>
            <a:gdLst/>
            <a:ahLst/>
            <a:cxnLst/>
            <a:rect r="r" b="b" t="t" l="l"/>
            <a:pathLst>
              <a:path h="1771949" w="1709930">
                <a:moveTo>
                  <a:pt x="0" y="0"/>
                </a:moveTo>
                <a:lnTo>
                  <a:pt x="1709930" y="0"/>
                </a:lnTo>
                <a:lnTo>
                  <a:pt x="1709930" y="1771948"/>
                </a:lnTo>
                <a:lnTo>
                  <a:pt x="0" y="1771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92764">
            <a:off x="-700183" y="-312621"/>
            <a:ext cx="2017127" cy="2295281"/>
          </a:xfrm>
          <a:custGeom>
            <a:avLst/>
            <a:gdLst/>
            <a:ahLst/>
            <a:cxnLst/>
            <a:rect r="r" b="b" t="t" l="l"/>
            <a:pathLst>
              <a:path h="2295281" w="2017127">
                <a:moveTo>
                  <a:pt x="0" y="0"/>
                </a:moveTo>
                <a:lnTo>
                  <a:pt x="2017128" y="0"/>
                </a:lnTo>
                <a:lnTo>
                  <a:pt x="2017128" y="2295282"/>
                </a:lnTo>
                <a:lnTo>
                  <a:pt x="0" y="229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84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2907" y="3200400"/>
            <a:ext cx="2221492" cy="660902"/>
            <a:chOff x="0" y="0"/>
            <a:chExt cx="2961989" cy="881203"/>
          </a:xfrm>
        </p:grpSpPr>
        <p:sp>
          <p:nvSpPr>
            <p:cNvPr name="AutoShape 7" id="7"/>
            <p:cNvSpPr/>
            <p:nvPr/>
          </p:nvSpPr>
          <p:spPr>
            <a:xfrm>
              <a:off x="138085" y="184183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138085" y="445832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2072202" y="184183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072202" y="445832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1016184" y="-66675"/>
              <a:ext cx="947010" cy="766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3"/>
                </a:lnSpc>
              </a:pPr>
              <a:r>
                <a:rPr lang="en-US" sz="3452" spc="276">
                  <a:solidFill>
                    <a:srgbClr val="000000"/>
                  </a:solidFill>
                  <a:latin typeface="Manison"/>
                </a:rPr>
                <a:t>16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34117" y="205179"/>
              <a:ext cx="1027872" cy="200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7"/>
                </a:lnSpc>
              </a:pPr>
              <a:r>
                <a:rPr lang="en-US" sz="905" spc="72">
                  <a:solidFill>
                    <a:srgbClr val="000000"/>
                  </a:solidFill>
                  <a:latin typeface="Manison"/>
                </a:rPr>
                <a:t>MARZO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75753" y="680596"/>
              <a:ext cx="1027872" cy="200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4"/>
                </a:lnSpc>
              </a:pPr>
              <a:r>
                <a:rPr lang="en-US" sz="946" spc="75">
                  <a:solidFill>
                    <a:srgbClr val="000000"/>
                  </a:solidFill>
                  <a:latin typeface="Manison"/>
                </a:rPr>
                <a:t>2024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7874"/>
              <a:ext cx="1027872" cy="20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8"/>
                </a:lnSpc>
              </a:pPr>
              <a:r>
                <a:rPr lang="en-US" sz="906" spc="72">
                  <a:solidFill>
                    <a:srgbClr val="000000"/>
                  </a:solidFill>
                  <a:latin typeface="Manison"/>
                </a:rPr>
                <a:t>SABADO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50338" y="1151193"/>
            <a:ext cx="1599101" cy="2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252" spc="125">
                <a:solidFill>
                  <a:srgbClr val="000000"/>
                </a:solidFill>
                <a:latin typeface="Manison Bold"/>
              </a:rPr>
              <a:t>NUESTRA BODA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907" y="4192960"/>
            <a:ext cx="2186185" cy="23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"/>
              </a:lnSpc>
            </a:pPr>
            <a:r>
              <a:rPr lang="en-US" sz="720" spc="72">
                <a:solidFill>
                  <a:srgbClr val="000000"/>
                </a:solidFill>
                <a:latin typeface="Manison Bold"/>
              </a:rPr>
              <a:t>OLIVIA WILSON HALL</a:t>
            </a:r>
          </a:p>
          <a:p>
            <a:pPr algn="ctr">
              <a:lnSpc>
                <a:spcPts val="1009"/>
              </a:lnSpc>
            </a:pPr>
            <a:r>
              <a:rPr lang="en-US" sz="720" spc="72">
                <a:solidFill>
                  <a:srgbClr val="000000"/>
                </a:solidFill>
                <a:latin typeface="Manison Bold"/>
              </a:rPr>
              <a:t>123 ANYWHERE ST.,ANY CITY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7331" y="4854345"/>
            <a:ext cx="1377338" cy="18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"/>
              </a:lnSpc>
            </a:pPr>
            <a:r>
              <a:rPr lang="en-US" sz="1769">
                <a:solidFill>
                  <a:srgbClr val="9F8935"/>
                </a:solidFill>
                <a:latin typeface="Sloop Script Pro"/>
              </a:rPr>
              <a:t>Reception to follow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20684" y="1426728"/>
            <a:ext cx="2258409" cy="1430772"/>
            <a:chOff x="0" y="0"/>
            <a:chExt cx="3011212" cy="190769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60501" y="161925"/>
              <a:ext cx="1890210" cy="679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2"/>
                </a:lnSpc>
              </a:pPr>
              <a:r>
                <a:rPr lang="en-US" sz="4211">
                  <a:solidFill>
                    <a:srgbClr val="9F8935"/>
                  </a:solidFill>
                  <a:latin typeface="Sloop Script Pro"/>
                </a:rPr>
                <a:t>Evelin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317054"/>
              <a:ext cx="3011212" cy="590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6"/>
                </a:lnSpc>
              </a:pPr>
              <a:r>
                <a:rPr lang="en-US" sz="3670">
                  <a:solidFill>
                    <a:srgbClr val="9F8935"/>
                  </a:solidFill>
                  <a:latin typeface="Sloop Script Pro"/>
                </a:rPr>
                <a:t>Ángel Nahún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09928" y="643588"/>
              <a:ext cx="591355" cy="676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9"/>
                </a:lnSpc>
              </a:pPr>
              <a:r>
                <a:rPr lang="en-US" sz="4193">
                  <a:solidFill>
                    <a:srgbClr val="9F8935"/>
                  </a:solidFill>
                  <a:latin typeface="Sloop Script Pro"/>
                </a:rPr>
                <a:t>&amp;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92957">
            <a:off x="2346707" y="549937"/>
            <a:ext cx="1709930" cy="1771949"/>
          </a:xfrm>
          <a:custGeom>
            <a:avLst/>
            <a:gdLst/>
            <a:ahLst/>
            <a:cxnLst/>
            <a:rect r="r" b="b" t="t" l="l"/>
            <a:pathLst>
              <a:path h="1771949" w="1709930">
                <a:moveTo>
                  <a:pt x="0" y="0"/>
                </a:moveTo>
                <a:lnTo>
                  <a:pt x="1709930" y="0"/>
                </a:lnTo>
                <a:lnTo>
                  <a:pt x="1709930" y="1771948"/>
                </a:lnTo>
                <a:lnTo>
                  <a:pt x="0" y="177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873" y="288270"/>
            <a:ext cx="2017127" cy="2295281"/>
          </a:xfrm>
          <a:custGeom>
            <a:avLst/>
            <a:gdLst/>
            <a:ahLst/>
            <a:cxnLst/>
            <a:rect r="r" b="b" t="t" l="l"/>
            <a:pathLst>
              <a:path h="2295281" w="2017127">
                <a:moveTo>
                  <a:pt x="0" y="0"/>
                </a:moveTo>
                <a:lnTo>
                  <a:pt x="2017127" y="0"/>
                </a:lnTo>
                <a:lnTo>
                  <a:pt x="2017127" y="2295282"/>
                </a:lnTo>
                <a:lnTo>
                  <a:pt x="0" y="2295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84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0583" y="2976188"/>
            <a:ext cx="2221492" cy="3311242"/>
            <a:chOff x="0" y="0"/>
            <a:chExt cx="2961989" cy="4414990"/>
          </a:xfrm>
        </p:grpSpPr>
        <p:sp>
          <p:nvSpPr>
            <p:cNvPr name="AutoShape 5" id="5"/>
            <p:cNvSpPr/>
            <p:nvPr/>
          </p:nvSpPr>
          <p:spPr>
            <a:xfrm>
              <a:off x="138085" y="2380880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38085" y="2642530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072202" y="2380880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2072202" y="2642530"/>
              <a:ext cx="751702" cy="0"/>
            </a:xfrm>
            <a:prstGeom prst="line">
              <a:avLst/>
            </a:prstGeom>
            <a:ln cap="flat" w="15018">
              <a:solidFill>
                <a:srgbClr val="9F893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016184" y="2130022"/>
              <a:ext cx="947010" cy="766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3"/>
                </a:lnSpc>
              </a:pPr>
              <a:r>
                <a:rPr lang="en-US" sz="3452" spc="276">
                  <a:solidFill>
                    <a:srgbClr val="000000"/>
                  </a:solidFill>
                  <a:latin typeface="Manison"/>
                </a:rPr>
                <a:t>16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34117" y="2401876"/>
              <a:ext cx="1027872" cy="200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7"/>
                </a:lnSpc>
              </a:pPr>
              <a:r>
                <a:rPr lang="en-US" sz="905" spc="72">
                  <a:solidFill>
                    <a:srgbClr val="000000"/>
                  </a:solidFill>
                  <a:latin typeface="Manison"/>
                </a:rPr>
                <a:t>MARZO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75753" y="2877293"/>
              <a:ext cx="1027872" cy="200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4"/>
                </a:lnSpc>
              </a:pPr>
              <a:r>
                <a:rPr lang="en-US" sz="946" spc="75">
                  <a:solidFill>
                    <a:srgbClr val="000000"/>
                  </a:solidFill>
                  <a:latin typeface="Manison"/>
                </a:rPr>
                <a:t>2024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24571"/>
              <a:ext cx="1027872" cy="20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8"/>
                </a:lnSpc>
              </a:pPr>
              <a:r>
                <a:rPr lang="en-US" sz="906" spc="72">
                  <a:solidFill>
                    <a:srgbClr val="000000"/>
                  </a:solidFill>
                  <a:latin typeface="Manison"/>
                </a:rPr>
                <a:t>SABADO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72835" y="-19050"/>
              <a:ext cx="1969243" cy="24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19"/>
                </a:lnSpc>
              </a:pPr>
              <a:r>
                <a:rPr lang="en-US" sz="1156" spc="115">
                  <a:solidFill>
                    <a:srgbClr val="000000"/>
                  </a:solidFill>
                  <a:latin typeface="Manison Bold"/>
                </a:rPr>
                <a:t>NUESTRA BODA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84275"/>
              <a:ext cx="2914914" cy="31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"/>
                </a:lnSpc>
              </a:pPr>
              <a:r>
                <a:rPr lang="en-US" sz="720" spc="72">
                  <a:solidFill>
                    <a:srgbClr val="000000"/>
                  </a:solidFill>
                  <a:latin typeface="Manison Bold"/>
                </a:rPr>
                <a:t>OLIVIA WILSON HALL</a:t>
              </a:r>
            </a:p>
            <a:p>
              <a:pPr algn="ctr">
                <a:lnSpc>
                  <a:spcPts val="1009"/>
                </a:lnSpc>
              </a:pPr>
              <a:r>
                <a:rPr lang="en-US" sz="720" spc="72">
                  <a:solidFill>
                    <a:srgbClr val="000000"/>
                  </a:solidFill>
                  <a:latin typeface="Manison Bold"/>
                </a:rPr>
                <a:t>123 ANYWHERE ST.,ANY CITY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39232" y="4137546"/>
              <a:ext cx="1836451" cy="277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2"/>
                </a:lnSpc>
              </a:pPr>
              <a:r>
                <a:rPr lang="en-US" sz="1769">
                  <a:solidFill>
                    <a:srgbClr val="9F8935"/>
                  </a:solidFill>
                  <a:latin typeface="Sloop Script Pro"/>
                </a:rPr>
                <a:t>Reception to follow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28261" y="462230"/>
              <a:ext cx="1781487" cy="640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sz="3969">
                  <a:solidFill>
                    <a:srgbClr val="9F8935"/>
                  </a:solidFill>
                  <a:latin typeface="Sloop Script Pro"/>
                </a:rPr>
                <a:t>Evelin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49821"/>
              <a:ext cx="2838010" cy="55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3"/>
                </a:lnSpc>
              </a:pPr>
              <a:r>
                <a:rPr lang="en-US" sz="3459">
                  <a:solidFill>
                    <a:srgbClr val="9F8935"/>
                  </a:solidFill>
                  <a:latin typeface="Sloop Script Pro"/>
                </a:rPr>
                <a:t>Ángel Nahún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40334" y="916187"/>
              <a:ext cx="557341" cy="637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43"/>
                </a:lnSpc>
              </a:pPr>
              <a:r>
                <a:rPr lang="en-US" sz="3952">
                  <a:solidFill>
                    <a:srgbClr val="9F8935"/>
                  </a:solidFill>
                  <a:latin typeface="Sloop Script Pro"/>
                </a:rPr>
                <a:t>&amp;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572000" cy="6400800"/>
          </a:xfrm>
          <a:custGeom>
            <a:avLst/>
            <a:gdLst/>
            <a:ahLst/>
            <a:cxnLst/>
            <a:rect r="r" b="b" t="t" l="l"/>
            <a:pathLst>
              <a:path h="6400800" w="4572000">
                <a:moveTo>
                  <a:pt x="0" y="0"/>
                </a:moveTo>
                <a:lnTo>
                  <a:pt x="4572000" y="0"/>
                </a:lnTo>
                <a:lnTo>
                  <a:pt x="4572000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08" t="-1785" r="-25208" b="-17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3612" y="454111"/>
            <a:ext cx="978831" cy="3939697"/>
          </a:xfrm>
          <a:custGeom>
            <a:avLst/>
            <a:gdLst/>
            <a:ahLst/>
            <a:cxnLst/>
            <a:rect r="r" b="b" t="t" l="l"/>
            <a:pathLst>
              <a:path h="3939697" w="978831">
                <a:moveTo>
                  <a:pt x="0" y="0"/>
                </a:moveTo>
                <a:lnTo>
                  <a:pt x="978831" y="0"/>
                </a:lnTo>
                <a:lnTo>
                  <a:pt x="978831" y="3939696"/>
                </a:lnTo>
                <a:lnTo>
                  <a:pt x="0" y="3939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145" t="0" r="0" b="-289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9557" y="2358058"/>
            <a:ext cx="2385512" cy="3588631"/>
          </a:xfrm>
          <a:custGeom>
            <a:avLst/>
            <a:gdLst/>
            <a:ahLst/>
            <a:cxnLst/>
            <a:rect r="r" b="b" t="t" l="l"/>
            <a:pathLst>
              <a:path h="3588631" w="2385512">
                <a:moveTo>
                  <a:pt x="0" y="0"/>
                </a:moveTo>
                <a:lnTo>
                  <a:pt x="2385512" y="0"/>
                </a:lnTo>
                <a:lnTo>
                  <a:pt x="2385512" y="3588631"/>
                </a:lnTo>
                <a:lnTo>
                  <a:pt x="0" y="358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600" r="-5228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328865">
            <a:off x="-1880782" y="-1824953"/>
            <a:ext cx="4496841" cy="3811072"/>
          </a:xfrm>
          <a:custGeom>
            <a:avLst/>
            <a:gdLst/>
            <a:ahLst/>
            <a:cxnLst/>
            <a:rect r="r" b="b" t="t" l="l"/>
            <a:pathLst>
              <a:path h="3811072" w="4496841">
                <a:moveTo>
                  <a:pt x="0" y="0"/>
                </a:moveTo>
                <a:lnTo>
                  <a:pt x="4496840" y="0"/>
                </a:lnTo>
                <a:lnTo>
                  <a:pt x="4496840" y="3811072"/>
                </a:lnTo>
                <a:lnTo>
                  <a:pt x="0" y="3811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15701">
            <a:off x="2754564" y="4237099"/>
            <a:ext cx="4496841" cy="3811072"/>
          </a:xfrm>
          <a:custGeom>
            <a:avLst/>
            <a:gdLst/>
            <a:ahLst/>
            <a:cxnLst/>
            <a:rect r="r" b="b" t="t" l="l"/>
            <a:pathLst>
              <a:path h="3811072" w="4496841">
                <a:moveTo>
                  <a:pt x="0" y="0"/>
                </a:moveTo>
                <a:lnTo>
                  <a:pt x="4496841" y="0"/>
                </a:lnTo>
                <a:lnTo>
                  <a:pt x="4496841" y="3811073"/>
                </a:lnTo>
                <a:lnTo>
                  <a:pt x="0" y="3811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4142" y="2022035"/>
            <a:ext cx="2654055" cy="61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5"/>
              </a:lnSpc>
            </a:pPr>
            <a:r>
              <a:rPr lang="en-US" sz="3704">
                <a:solidFill>
                  <a:srgbClr val="B48B58"/>
                </a:solidFill>
                <a:latin typeface="Le Jour Script"/>
              </a:rPr>
              <a:t>Rufus &amp;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3079" y="2788151"/>
            <a:ext cx="1836181" cy="61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5"/>
              </a:lnSpc>
            </a:pPr>
            <a:r>
              <a:rPr lang="en-US" sz="3704">
                <a:solidFill>
                  <a:srgbClr val="B48B58"/>
                </a:solidFill>
                <a:latin typeface="Le Jour Script"/>
              </a:rPr>
              <a:t>Anna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915" y="3890963"/>
            <a:ext cx="2848171" cy="16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2"/>
              </a:lnSpc>
              <a:spcBef>
                <a:spcPct val="0"/>
              </a:spcBef>
            </a:pPr>
            <a:r>
              <a:rPr lang="en-US" sz="1145" u="none">
                <a:solidFill>
                  <a:srgbClr val="765830"/>
                </a:solidFill>
                <a:latin typeface="Cormorant Garamond Bold Italics"/>
              </a:rPr>
              <a:t>Wedding ceremony will be held 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915" y="4920057"/>
            <a:ext cx="2848171" cy="16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2"/>
              </a:lnSpc>
            </a:pPr>
            <a:r>
              <a:rPr lang="en-US" sz="1145">
                <a:solidFill>
                  <a:srgbClr val="765830"/>
                </a:solidFill>
                <a:latin typeface="Cormorant Garamond Bold Italics"/>
              </a:rPr>
              <a:t>RSVP +123 456 7890 (Samira Hadid)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2976" y="4140825"/>
            <a:ext cx="626048" cy="44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4"/>
              </a:lnSpc>
              <a:spcBef>
                <a:spcPct val="0"/>
              </a:spcBef>
            </a:pPr>
            <a:r>
              <a:rPr lang="en-US" sz="2767" spc="254">
                <a:solidFill>
                  <a:srgbClr val="765830"/>
                </a:solidFill>
                <a:latin typeface="Cormorant SC Bold"/>
              </a:rPr>
              <a:t>12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964142" y="4285587"/>
            <a:ext cx="947065" cy="0"/>
          </a:xfrm>
          <a:prstGeom prst="line">
            <a:avLst/>
          </a:prstGeom>
          <a:ln cap="flat" w="9525">
            <a:solidFill>
              <a:srgbClr val="B48B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964142" y="4677350"/>
            <a:ext cx="947065" cy="0"/>
          </a:xfrm>
          <a:prstGeom prst="line">
            <a:avLst/>
          </a:prstGeom>
          <a:ln cap="flat" w="9525">
            <a:solidFill>
              <a:srgbClr val="B48B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64142" y="4386334"/>
            <a:ext cx="947065" cy="18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 spc="99">
                <a:solidFill>
                  <a:srgbClr val="765830"/>
                </a:solidFill>
                <a:latin typeface="Cormorant SC Bold"/>
              </a:rPr>
              <a:t>SUNDAY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49704" y="4386334"/>
            <a:ext cx="958154" cy="18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13"/>
              </a:lnSpc>
              <a:spcBef>
                <a:spcPct val="0"/>
              </a:spcBef>
            </a:pPr>
            <a:r>
              <a:rPr lang="en-US" sz="1081" spc="99" u="none">
                <a:solidFill>
                  <a:srgbClr val="765830"/>
                </a:solidFill>
                <a:latin typeface="Cormorant SC Bold"/>
              </a:rPr>
              <a:t>AT 5 PM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2655249" y="4285587"/>
            <a:ext cx="947065" cy="0"/>
          </a:xfrm>
          <a:prstGeom prst="line">
            <a:avLst/>
          </a:prstGeom>
          <a:ln cap="flat" w="9525">
            <a:solidFill>
              <a:srgbClr val="B48B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2655249" y="4677350"/>
            <a:ext cx="947065" cy="0"/>
          </a:xfrm>
          <a:prstGeom prst="line">
            <a:avLst/>
          </a:prstGeom>
          <a:ln cap="flat" w="9525">
            <a:solidFill>
              <a:srgbClr val="B48B5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972976" y="4558497"/>
            <a:ext cx="626048" cy="13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8"/>
              </a:lnSpc>
              <a:spcBef>
                <a:spcPct val="0"/>
              </a:spcBef>
            </a:pPr>
            <a:r>
              <a:rPr lang="en-US" sz="799" spc="73">
                <a:solidFill>
                  <a:srgbClr val="765830"/>
                </a:solidFill>
                <a:latin typeface="Cormorant SC Bold"/>
              </a:rPr>
              <a:t>JANUARY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8388" y="1327959"/>
            <a:ext cx="1675224" cy="322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2"/>
              </a:lnSpc>
            </a:pPr>
            <a:r>
              <a:rPr lang="en-US" sz="1145">
                <a:solidFill>
                  <a:srgbClr val="765830"/>
                </a:solidFill>
                <a:latin typeface="Cormorant Garamond Bold Italics"/>
              </a:rPr>
              <a:t>Together with our family celebrate the beautiful moment.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6472" y="-130705"/>
            <a:ext cx="1821671" cy="242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29"/>
              </a:lnSpc>
            </a:pPr>
            <a:r>
              <a:rPr lang="en-US" sz="14163">
                <a:solidFill>
                  <a:srgbClr val="287233"/>
                </a:solidFill>
                <a:latin typeface="Cormorant SC"/>
              </a:rPr>
              <a:t>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1501" y="991578"/>
            <a:ext cx="1968257" cy="155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0"/>
              </a:lnSpc>
            </a:pPr>
            <a:r>
              <a:rPr lang="en-US" sz="14169">
                <a:solidFill>
                  <a:srgbClr val="9F8935"/>
                </a:solidFill>
                <a:latin typeface="Sloop Script Pro"/>
              </a:rPr>
              <a:t>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0882" y="3077225"/>
            <a:ext cx="1805874" cy="144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3000">
                <a:solidFill>
                  <a:srgbClr val="9F8935"/>
                </a:solidFill>
                <a:latin typeface="Cormorant SC"/>
              </a:rPr>
              <a:t>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4333" y="2172350"/>
            <a:ext cx="859486" cy="234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3"/>
              </a:lnSpc>
            </a:pPr>
            <a:r>
              <a:rPr lang="en-US" sz="12995">
                <a:solidFill>
                  <a:srgbClr val="287233"/>
                </a:solidFill>
                <a:latin typeface="Russkopis"/>
              </a:rPr>
              <a:t>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0388" y="3519930"/>
            <a:ext cx="1226827" cy="282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2"/>
              </a:lnSpc>
            </a:pPr>
            <a:r>
              <a:rPr lang="en-US" sz="16537">
                <a:solidFill>
                  <a:srgbClr val="287233"/>
                </a:solidFill>
                <a:latin typeface="Cormorant SC"/>
              </a:rPr>
              <a:t>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221" y="3669139"/>
            <a:ext cx="1598239" cy="267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43"/>
              </a:lnSpc>
            </a:pPr>
            <a:r>
              <a:rPr lang="en-US" sz="14816">
                <a:solidFill>
                  <a:srgbClr val="9F8935"/>
                </a:solidFill>
                <a:latin typeface="Russkopis"/>
              </a:rPr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DAFx0GwqzF0</dc:identifier>
  <dcterms:modified xsi:type="dcterms:W3CDTF">2011-08-01T06:04:30Z</dcterms:modified>
  <cp:revision>1</cp:revision>
  <dc:title>Invitación para boda casamiento elegante floral gris </dc:title>
</cp:coreProperties>
</file>